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74" r:id="rId4"/>
    <p:sldId id="275" r:id="rId5"/>
    <p:sldId id="276" r:id="rId6"/>
    <p:sldId id="277" r:id="rId7"/>
    <p:sldId id="279" r:id="rId8"/>
    <p:sldId id="261" r:id="rId9"/>
    <p:sldId id="280" r:id="rId10"/>
    <p:sldId id="281" r:id="rId11"/>
    <p:sldId id="283" r:id="rId12"/>
    <p:sldId id="282" r:id="rId13"/>
    <p:sldId id="257" r:id="rId14"/>
    <p:sldId id="285" r:id="rId15"/>
    <p:sldId id="284" r:id="rId16"/>
    <p:sldId id="289" r:id="rId17"/>
    <p:sldId id="286" r:id="rId18"/>
    <p:sldId id="290" r:id="rId19"/>
    <p:sldId id="291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582"/>
  </p:normalViewPr>
  <p:slideViewPr>
    <p:cSldViewPr snapToGrid="0">
      <p:cViewPr varScale="1">
        <p:scale>
          <a:sx n="88" d="100"/>
          <a:sy n="88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4B51D7-5029-D941-980F-EABA37455672}" type="doc">
      <dgm:prSet loTypeId="urn:microsoft.com/office/officeart/2008/layout/PictureGrid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CF7029-3F52-264A-8C24-6F7CA7002911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4A3E1172-AB1C-BD49-9473-A2B9ECDFFABA}" type="parTrans" cxnId="{E98579DB-7E4D-3143-AF38-0FAC095771E9}">
      <dgm:prSet/>
      <dgm:spPr/>
      <dgm:t>
        <a:bodyPr/>
        <a:lstStyle/>
        <a:p>
          <a:endParaRPr lang="en-GB"/>
        </a:p>
      </dgm:t>
    </dgm:pt>
    <dgm:pt modelId="{9D183136-B662-2A43-B91C-786D2E34A1B8}" type="sibTrans" cxnId="{E98579DB-7E4D-3143-AF38-0FAC095771E9}">
      <dgm:prSet/>
      <dgm:spPr/>
      <dgm:t>
        <a:bodyPr/>
        <a:lstStyle/>
        <a:p>
          <a:endParaRPr lang="en-GB"/>
        </a:p>
      </dgm:t>
    </dgm:pt>
    <dgm:pt modelId="{25338B71-A869-954D-9759-D4331CA37E1B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2AF6B2A7-5469-744B-A98A-FFF5C255C7B5}" type="parTrans" cxnId="{C8AC5209-73D7-F343-92B0-717727523AFE}">
      <dgm:prSet/>
      <dgm:spPr/>
      <dgm:t>
        <a:bodyPr/>
        <a:lstStyle/>
        <a:p>
          <a:endParaRPr lang="en-GB"/>
        </a:p>
      </dgm:t>
    </dgm:pt>
    <dgm:pt modelId="{C129CEF1-38B5-AC4B-AC8B-E67583D5D8B8}" type="sibTrans" cxnId="{C8AC5209-73D7-F343-92B0-717727523AFE}">
      <dgm:prSet/>
      <dgm:spPr/>
      <dgm:t>
        <a:bodyPr/>
        <a:lstStyle/>
        <a:p>
          <a:endParaRPr lang="en-GB"/>
        </a:p>
      </dgm:t>
    </dgm:pt>
    <dgm:pt modelId="{ACC10344-84CB-3243-8C27-4A8E73CCFD4A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1B771220-14DB-7344-97C4-CAB0CE867808}" type="parTrans" cxnId="{57AC9FFC-8F93-104B-9413-E7D762E015A0}">
      <dgm:prSet/>
      <dgm:spPr/>
      <dgm:t>
        <a:bodyPr/>
        <a:lstStyle/>
        <a:p>
          <a:endParaRPr lang="en-GB"/>
        </a:p>
      </dgm:t>
    </dgm:pt>
    <dgm:pt modelId="{EF02975B-6B9F-7C4C-811A-8401A78F56E6}" type="sibTrans" cxnId="{57AC9FFC-8F93-104B-9413-E7D762E015A0}">
      <dgm:prSet/>
      <dgm:spPr/>
      <dgm:t>
        <a:bodyPr/>
        <a:lstStyle/>
        <a:p>
          <a:endParaRPr lang="en-GB"/>
        </a:p>
      </dgm:t>
    </dgm:pt>
    <dgm:pt modelId="{3BEA47F3-96EB-8F49-B5DF-1BABAA3B49A6}">
      <dgm:prSet/>
      <dgm:spPr/>
      <dgm:t>
        <a:bodyPr/>
        <a:lstStyle/>
        <a:p>
          <a:endParaRPr lang="en-GB"/>
        </a:p>
      </dgm:t>
    </dgm:pt>
    <dgm:pt modelId="{4FF867B3-340D-744E-AF89-218C950FFB52}" type="parTrans" cxnId="{7A66DBC3-E6B8-444C-B98B-103DAA88055B}">
      <dgm:prSet/>
      <dgm:spPr/>
      <dgm:t>
        <a:bodyPr/>
        <a:lstStyle/>
        <a:p>
          <a:endParaRPr lang="en-GB"/>
        </a:p>
      </dgm:t>
    </dgm:pt>
    <dgm:pt modelId="{531BD6E3-EAA9-D545-BA46-6F59BEE7C1A8}" type="sibTrans" cxnId="{7A66DBC3-E6B8-444C-B98B-103DAA88055B}">
      <dgm:prSet/>
      <dgm:spPr/>
      <dgm:t>
        <a:bodyPr/>
        <a:lstStyle/>
        <a:p>
          <a:endParaRPr lang="en-GB"/>
        </a:p>
      </dgm:t>
    </dgm:pt>
    <dgm:pt modelId="{2C330044-42EC-6749-88B7-92D57B18DC57}">
      <dgm:prSet/>
      <dgm:spPr/>
      <dgm:t>
        <a:bodyPr/>
        <a:lstStyle/>
        <a:p>
          <a:endParaRPr lang="en-GB"/>
        </a:p>
      </dgm:t>
    </dgm:pt>
    <dgm:pt modelId="{8BB25759-045F-F14F-B8B1-A09A6F0D10D6}" type="parTrans" cxnId="{535CEB56-512B-2643-BD44-47B7AB0BB7EC}">
      <dgm:prSet/>
      <dgm:spPr/>
      <dgm:t>
        <a:bodyPr/>
        <a:lstStyle/>
        <a:p>
          <a:endParaRPr lang="en-GB"/>
        </a:p>
      </dgm:t>
    </dgm:pt>
    <dgm:pt modelId="{A5126FF1-0F0F-154F-86CF-1F04B8A1B53E}" type="sibTrans" cxnId="{535CEB56-512B-2643-BD44-47B7AB0BB7EC}">
      <dgm:prSet/>
      <dgm:spPr/>
      <dgm:t>
        <a:bodyPr/>
        <a:lstStyle/>
        <a:p>
          <a:endParaRPr lang="en-GB"/>
        </a:p>
      </dgm:t>
    </dgm:pt>
    <dgm:pt modelId="{A25211D7-2E08-0F41-B2EA-763A13CD40E8}">
      <dgm:prSet/>
      <dgm:spPr/>
      <dgm:t>
        <a:bodyPr/>
        <a:lstStyle/>
        <a:p>
          <a:endParaRPr lang="en-GB"/>
        </a:p>
      </dgm:t>
    </dgm:pt>
    <dgm:pt modelId="{9460D5B5-67D3-1A49-B9D3-42091FAA3D3A}" type="parTrans" cxnId="{A4D73D70-C07D-2A43-ADFE-7FEE62C95A1D}">
      <dgm:prSet/>
      <dgm:spPr/>
      <dgm:t>
        <a:bodyPr/>
        <a:lstStyle/>
        <a:p>
          <a:endParaRPr lang="en-GB"/>
        </a:p>
      </dgm:t>
    </dgm:pt>
    <dgm:pt modelId="{EB12E338-4267-2943-B6CC-55642731CC12}" type="sibTrans" cxnId="{A4D73D70-C07D-2A43-ADFE-7FEE62C95A1D}">
      <dgm:prSet/>
      <dgm:spPr/>
      <dgm:t>
        <a:bodyPr/>
        <a:lstStyle/>
        <a:p>
          <a:endParaRPr lang="en-GB"/>
        </a:p>
      </dgm:t>
    </dgm:pt>
    <dgm:pt modelId="{EFFC9659-0ABE-8745-A899-FE0242651659}">
      <dgm:prSet/>
      <dgm:spPr/>
      <dgm:t>
        <a:bodyPr/>
        <a:lstStyle/>
        <a:p>
          <a:endParaRPr lang="en-GB"/>
        </a:p>
      </dgm:t>
    </dgm:pt>
    <dgm:pt modelId="{46FA0589-0928-1E4A-966C-F96BF3BBC566}" type="parTrans" cxnId="{10200681-707D-9646-842A-9BA6B057B6F1}">
      <dgm:prSet/>
      <dgm:spPr/>
      <dgm:t>
        <a:bodyPr/>
        <a:lstStyle/>
        <a:p>
          <a:endParaRPr lang="en-GB"/>
        </a:p>
      </dgm:t>
    </dgm:pt>
    <dgm:pt modelId="{CE317DB4-EF85-5D48-B5AF-E8DAD33BC481}" type="sibTrans" cxnId="{10200681-707D-9646-842A-9BA6B057B6F1}">
      <dgm:prSet/>
      <dgm:spPr/>
      <dgm:t>
        <a:bodyPr/>
        <a:lstStyle/>
        <a:p>
          <a:endParaRPr lang="en-GB"/>
        </a:p>
      </dgm:t>
    </dgm:pt>
    <dgm:pt modelId="{4DB5531F-2A16-9847-AA1F-FDA80FD0E91F}">
      <dgm:prSet/>
      <dgm:spPr/>
      <dgm:t>
        <a:bodyPr/>
        <a:lstStyle/>
        <a:p>
          <a:endParaRPr lang="en-GB"/>
        </a:p>
      </dgm:t>
    </dgm:pt>
    <dgm:pt modelId="{2F572B90-73BC-7C4D-A655-F86EB067A548}" type="parTrans" cxnId="{2923AE9C-1956-7340-94AC-A2BE4531DF54}">
      <dgm:prSet/>
      <dgm:spPr/>
      <dgm:t>
        <a:bodyPr/>
        <a:lstStyle/>
        <a:p>
          <a:endParaRPr lang="en-GB"/>
        </a:p>
      </dgm:t>
    </dgm:pt>
    <dgm:pt modelId="{6AFFDBDE-E016-A340-8F1C-868706119B7E}" type="sibTrans" cxnId="{2923AE9C-1956-7340-94AC-A2BE4531DF54}">
      <dgm:prSet/>
      <dgm:spPr/>
      <dgm:t>
        <a:bodyPr/>
        <a:lstStyle/>
        <a:p>
          <a:endParaRPr lang="en-GB"/>
        </a:p>
      </dgm:t>
    </dgm:pt>
    <dgm:pt modelId="{F8EFA00C-4133-1D40-B4AC-61FF86C25AEE}">
      <dgm:prSet/>
      <dgm:spPr/>
      <dgm:t>
        <a:bodyPr/>
        <a:lstStyle/>
        <a:p>
          <a:endParaRPr lang="en-GB" dirty="0"/>
        </a:p>
      </dgm:t>
    </dgm:pt>
    <dgm:pt modelId="{2DC20B07-05A1-794E-BF0F-24560130D0A0}" type="parTrans" cxnId="{C32B4C90-FBB3-F143-9AA2-D024E95A19DB}">
      <dgm:prSet/>
      <dgm:spPr/>
      <dgm:t>
        <a:bodyPr/>
        <a:lstStyle/>
        <a:p>
          <a:endParaRPr lang="en-GB"/>
        </a:p>
      </dgm:t>
    </dgm:pt>
    <dgm:pt modelId="{C20F50A6-0F80-AA4C-A813-53E58084204F}" type="sibTrans" cxnId="{C32B4C90-FBB3-F143-9AA2-D024E95A19DB}">
      <dgm:prSet/>
      <dgm:spPr/>
      <dgm:t>
        <a:bodyPr/>
        <a:lstStyle/>
        <a:p>
          <a:endParaRPr lang="en-GB"/>
        </a:p>
      </dgm:t>
    </dgm:pt>
    <dgm:pt modelId="{4B2067E4-E74F-FD43-99EE-7E7E4A736DD6}">
      <dgm:prSet phldrT="[Text]"/>
      <dgm:spPr/>
      <dgm:t>
        <a:bodyPr/>
        <a:lstStyle/>
        <a:p>
          <a:r>
            <a:rPr lang="en-GB" dirty="0"/>
            <a:t> </a:t>
          </a:r>
        </a:p>
      </dgm:t>
    </dgm:pt>
    <dgm:pt modelId="{79ECBCA1-BA1F-D449-8BEB-C83CBD017869}" type="sibTrans" cxnId="{0FD2D37C-EAC8-6B4B-8642-763C2AC42846}">
      <dgm:prSet/>
      <dgm:spPr/>
      <dgm:t>
        <a:bodyPr/>
        <a:lstStyle/>
        <a:p>
          <a:endParaRPr lang="en-GB"/>
        </a:p>
      </dgm:t>
    </dgm:pt>
    <dgm:pt modelId="{E9EB5265-FE48-FE4D-814A-BF9E7F746A8C}" type="parTrans" cxnId="{0FD2D37C-EAC8-6B4B-8642-763C2AC42846}">
      <dgm:prSet/>
      <dgm:spPr/>
      <dgm:t>
        <a:bodyPr/>
        <a:lstStyle/>
        <a:p>
          <a:endParaRPr lang="en-GB"/>
        </a:p>
      </dgm:t>
    </dgm:pt>
    <dgm:pt modelId="{51139C2D-EB4F-774A-A55D-90F4CF6DADDF}" type="pres">
      <dgm:prSet presAssocID="{DD4B51D7-5029-D941-980F-EABA37455672}" presName="Name0" presStyleCnt="0">
        <dgm:presLayoutVars>
          <dgm:dir/>
        </dgm:presLayoutVars>
      </dgm:prSet>
      <dgm:spPr/>
    </dgm:pt>
    <dgm:pt modelId="{8F2D2607-BDDE-7543-AF64-718A7116554F}" type="pres">
      <dgm:prSet presAssocID="{22CF7029-3F52-264A-8C24-6F7CA7002911}" presName="composite" presStyleCnt="0"/>
      <dgm:spPr/>
    </dgm:pt>
    <dgm:pt modelId="{C119FD12-10A8-0A42-965C-BD6E364E4942}" type="pres">
      <dgm:prSet presAssocID="{22CF7029-3F52-264A-8C24-6F7CA7002911}" presName="rect2" presStyleLbl="revTx" presStyleIdx="0" presStyleCnt="9">
        <dgm:presLayoutVars>
          <dgm:bulletEnabled val="1"/>
        </dgm:presLayoutVars>
      </dgm:prSet>
      <dgm:spPr/>
    </dgm:pt>
    <dgm:pt modelId="{2198F541-CFEE-6144-94B4-7E46FDA988C5}" type="pres">
      <dgm:prSet presAssocID="{22CF7029-3F52-264A-8C24-6F7CA7002911}" presName="rect1" presStyleLbl="alignImgPlace1" presStyleIdx="0" presStyleCnt="9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E5694743-6E00-4940-BFA9-1737ABEF8A1A}" type="pres">
      <dgm:prSet presAssocID="{9D183136-B662-2A43-B91C-786D2E34A1B8}" presName="sibTrans" presStyleCnt="0"/>
      <dgm:spPr/>
    </dgm:pt>
    <dgm:pt modelId="{28F8D21E-9117-0D47-A869-E93FBD921A31}" type="pres">
      <dgm:prSet presAssocID="{4B2067E4-E74F-FD43-99EE-7E7E4A736DD6}" presName="composite" presStyleCnt="0"/>
      <dgm:spPr/>
    </dgm:pt>
    <dgm:pt modelId="{1A52D454-AA89-8540-BA83-FC2FDFDDBFD7}" type="pres">
      <dgm:prSet presAssocID="{4B2067E4-E74F-FD43-99EE-7E7E4A736DD6}" presName="rect2" presStyleLbl="revTx" presStyleIdx="1" presStyleCnt="9">
        <dgm:presLayoutVars>
          <dgm:bulletEnabled val="1"/>
        </dgm:presLayoutVars>
      </dgm:prSet>
      <dgm:spPr/>
    </dgm:pt>
    <dgm:pt modelId="{FCA2E7C9-173D-2840-9C95-86F7BE4B5389}" type="pres">
      <dgm:prSet presAssocID="{4B2067E4-E74F-FD43-99EE-7E7E4A736DD6}" presName="rect1" presStyleLbl="alignImgPlace1" presStyleIdx="1" presStyleCnt="9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EB05662-6F16-1E4C-81BA-913BD4C70ACA}" type="pres">
      <dgm:prSet presAssocID="{79ECBCA1-BA1F-D449-8BEB-C83CBD017869}" presName="sibTrans" presStyleCnt="0"/>
      <dgm:spPr/>
    </dgm:pt>
    <dgm:pt modelId="{17B2D33C-90BC-3643-A2ED-67C6B0BAF52C}" type="pres">
      <dgm:prSet presAssocID="{25338B71-A869-954D-9759-D4331CA37E1B}" presName="composite" presStyleCnt="0"/>
      <dgm:spPr/>
    </dgm:pt>
    <dgm:pt modelId="{E7382290-8A44-D246-9D2C-F8BD89B5C4A3}" type="pres">
      <dgm:prSet presAssocID="{25338B71-A869-954D-9759-D4331CA37E1B}" presName="rect2" presStyleLbl="revTx" presStyleIdx="2" presStyleCnt="9">
        <dgm:presLayoutVars>
          <dgm:bulletEnabled val="1"/>
        </dgm:presLayoutVars>
      </dgm:prSet>
      <dgm:spPr/>
    </dgm:pt>
    <dgm:pt modelId="{083306EB-6B43-3A47-A8FF-3A3A23A48ACB}" type="pres">
      <dgm:prSet presAssocID="{25338B71-A869-954D-9759-D4331CA37E1B}" presName="rect1" presStyleLbl="alignImgPlace1" presStyleIdx="2" presStyleCnt="9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E8BFE2DD-E55E-5546-A54D-FDD711E086AB}" type="pres">
      <dgm:prSet presAssocID="{C129CEF1-38B5-AC4B-AC8B-E67583D5D8B8}" presName="sibTrans" presStyleCnt="0"/>
      <dgm:spPr/>
    </dgm:pt>
    <dgm:pt modelId="{5D989C76-9B1C-CD43-AF2D-68797EEC0ADA}" type="pres">
      <dgm:prSet presAssocID="{ACC10344-84CB-3243-8C27-4A8E73CCFD4A}" presName="composite" presStyleCnt="0"/>
      <dgm:spPr/>
    </dgm:pt>
    <dgm:pt modelId="{F23B0297-26CB-2943-99D3-A454F99C8E89}" type="pres">
      <dgm:prSet presAssocID="{ACC10344-84CB-3243-8C27-4A8E73CCFD4A}" presName="rect2" presStyleLbl="revTx" presStyleIdx="3" presStyleCnt="9">
        <dgm:presLayoutVars>
          <dgm:bulletEnabled val="1"/>
        </dgm:presLayoutVars>
      </dgm:prSet>
      <dgm:spPr/>
    </dgm:pt>
    <dgm:pt modelId="{C52C0FE7-1FB2-A148-AABF-9413EC6109A3}" type="pres">
      <dgm:prSet presAssocID="{ACC10344-84CB-3243-8C27-4A8E73CCFD4A}" presName="rect1" presStyleLbl="alignImgPlace1" presStyleIdx="3" presStyleCnt="9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B9E40D50-CF22-2F4F-80A0-F3EB723B0ECE}" type="pres">
      <dgm:prSet presAssocID="{EF02975B-6B9F-7C4C-811A-8401A78F56E6}" presName="sibTrans" presStyleCnt="0"/>
      <dgm:spPr/>
    </dgm:pt>
    <dgm:pt modelId="{C1B65FB7-571E-A441-B7C2-C027E810BAFC}" type="pres">
      <dgm:prSet presAssocID="{3BEA47F3-96EB-8F49-B5DF-1BABAA3B49A6}" presName="composite" presStyleCnt="0"/>
      <dgm:spPr/>
    </dgm:pt>
    <dgm:pt modelId="{759F3411-E0C6-DD4F-A74E-469C0E61DCFD}" type="pres">
      <dgm:prSet presAssocID="{3BEA47F3-96EB-8F49-B5DF-1BABAA3B49A6}" presName="rect2" presStyleLbl="revTx" presStyleIdx="4" presStyleCnt="9">
        <dgm:presLayoutVars>
          <dgm:bulletEnabled val="1"/>
        </dgm:presLayoutVars>
      </dgm:prSet>
      <dgm:spPr/>
    </dgm:pt>
    <dgm:pt modelId="{DEF8C38A-B0A2-AA44-8EB5-58CF3A921D9C}" type="pres">
      <dgm:prSet presAssocID="{3BEA47F3-96EB-8F49-B5DF-1BABAA3B49A6}" presName="rect1" presStyleLbl="alignImgPlace1" presStyleIdx="4" presStyleCnt="9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</dgm:spPr>
    </dgm:pt>
    <dgm:pt modelId="{447F63E0-C5E2-EB45-AADA-8023111DBDDC}" type="pres">
      <dgm:prSet presAssocID="{531BD6E3-EAA9-D545-BA46-6F59BEE7C1A8}" presName="sibTrans" presStyleCnt="0"/>
      <dgm:spPr/>
    </dgm:pt>
    <dgm:pt modelId="{B234ECE0-6915-AD44-B967-F27131955183}" type="pres">
      <dgm:prSet presAssocID="{2C330044-42EC-6749-88B7-92D57B18DC57}" presName="composite" presStyleCnt="0"/>
      <dgm:spPr/>
    </dgm:pt>
    <dgm:pt modelId="{C7F90399-FAA8-2A49-AABE-36C30F74491D}" type="pres">
      <dgm:prSet presAssocID="{2C330044-42EC-6749-88B7-92D57B18DC57}" presName="rect2" presStyleLbl="revTx" presStyleIdx="5" presStyleCnt="9">
        <dgm:presLayoutVars>
          <dgm:bulletEnabled val="1"/>
        </dgm:presLayoutVars>
      </dgm:prSet>
      <dgm:spPr/>
    </dgm:pt>
    <dgm:pt modelId="{640615A9-7E84-7C45-84E9-090E3DEEAD56}" type="pres">
      <dgm:prSet presAssocID="{2C330044-42EC-6749-88B7-92D57B18DC57}" presName="rect1" presStyleLbl="alignImgPlace1" presStyleIdx="5" presStyleCnt="9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</dgm:spPr>
    </dgm:pt>
    <dgm:pt modelId="{202CE112-B611-7B4E-8861-583BC3EB13E4}" type="pres">
      <dgm:prSet presAssocID="{A5126FF1-0F0F-154F-86CF-1F04B8A1B53E}" presName="sibTrans" presStyleCnt="0"/>
      <dgm:spPr/>
    </dgm:pt>
    <dgm:pt modelId="{838AF817-3A0E-5049-B984-0EA03196092D}" type="pres">
      <dgm:prSet presAssocID="{EFFC9659-0ABE-8745-A899-FE0242651659}" presName="composite" presStyleCnt="0"/>
      <dgm:spPr/>
    </dgm:pt>
    <dgm:pt modelId="{D497EEA3-8343-8D40-9F23-11CB4F8C2EC9}" type="pres">
      <dgm:prSet presAssocID="{EFFC9659-0ABE-8745-A899-FE0242651659}" presName="rect2" presStyleLbl="revTx" presStyleIdx="6" presStyleCnt="9">
        <dgm:presLayoutVars>
          <dgm:bulletEnabled val="1"/>
        </dgm:presLayoutVars>
      </dgm:prSet>
      <dgm:spPr/>
    </dgm:pt>
    <dgm:pt modelId="{D7590D20-6AAD-A246-A083-35D5CFC5DE0B}" type="pres">
      <dgm:prSet presAssocID="{EFFC9659-0ABE-8745-A899-FE0242651659}" presName="rect1" presStyleLbl="alignImgPlace1" presStyleIdx="6" presStyleCnt="9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CDECD65A-60BA-A647-B359-09775947FE35}" type="pres">
      <dgm:prSet presAssocID="{CE317DB4-EF85-5D48-B5AF-E8DAD33BC481}" presName="sibTrans" presStyleCnt="0"/>
      <dgm:spPr/>
    </dgm:pt>
    <dgm:pt modelId="{A927CCCF-3E2F-DE44-8D58-6817C1F3D6AE}" type="pres">
      <dgm:prSet presAssocID="{4DB5531F-2A16-9847-AA1F-FDA80FD0E91F}" presName="composite" presStyleCnt="0"/>
      <dgm:spPr/>
    </dgm:pt>
    <dgm:pt modelId="{18F661D6-D7F5-2142-98FE-4AF0E41D3FDF}" type="pres">
      <dgm:prSet presAssocID="{4DB5531F-2A16-9847-AA1F-FDA80FD0E91F}" presName="rect2" presStyleLbl="revTx" presStyleIdx="7" presStyleCnt="9">
        <dgm:presLayoutVars>
          <dgm:bulletEnabled val="1"/>
        </dgm:presLayoutVars>
      </dgm:prSet>
      <dgm:spPr/>
    </dgm:pt>
    <dgm:pt modelId="{55DD965B-7E58-044C-95FD-DE059FF83618}" type="pres">
      <dgm:prSet presAssocID="{4DB5531F-2A16-9847-AA1F-FDA80FD0E91F}" presName="rect1" presStyleLbl="alignImgPlace1" presStyleIdx="7" presStyleCnt="9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E5002E21-10BA-1D4D-9750-A4450063D60B}" type="pres">
      <dgm:prSet presAssocID="{6AFFDBDE-E016-A340-8F1C-868706119B7E}" presName="sibTrans" presStyleCnt="0"/>
      <dgm:spPr/>
    </dgm:pt>
    <dgm:pt modelId="{6D870612-8293-714E-A536-EB2FB29B829A}" type="pres">
      <dgm:prSet presAssocID="{F8EFA00C-4133-1D40-B4AC-61FF86C25AEE}" presName="composite" presStyleCnt="0"/>
      <dgm:spPr/>
    </dgm:pt>
    <dgm:pt modelId="{BA5D7B5D-7743-C345-AD5D-D009CB6944F7}" type="pres">
      <dgm:prSet presAssocID="{F8EFA00C-4133-1D40-B4AC-61FF86C25AEE}" presName="rect2" presStyleLbl="revTx" presStyleIdx="8" presStyleCnt="9">
        <dgm:presLayoutVars>
          <dgm:bulletEnabled val="1"/>
        </dgm:presLayoutVars>
      </dgm:prSet>
      <dgm:spPr/>
    </dgm:pt>
    <dgm:pt modelId="{A4DDC226-12D9-064C-988E-FB41974703AF}" type="pres">
      <dgm:prSet presAssocID="{F8EFA00C-4133-1D40-B4AC-61FF86C25AEE}" presName="rect1" presStyleLbl="alignImgPlace1" presStyleIdx="8" presStyleCnt="9"/>
      <dgm:spPr>
        <a:blipFill rotWithShape="1">
          <a:blip xmlns:r="http://schemas.openxmlformats.org/officeDocument/2006/relationships" r:embed="rId9"/>
          <a:srcRect/>
          <a:stretch>
            <a:fillRect/>
          </a:stretch>
        </a:blipFill>
      </dgm:spPr>
    </dgm:pt>
  </dgm:ptLst>
  <dgm:cxnLst>
    <dgm:cxn modelId="{0451BC08-FEA8-344E-AAE1-73F2E7855334}" type="presOf" srcId="{4B2067E4-E74F-FD43-99EE-7E7E4A736DD6}" destId="{1A52D454-AA89-8540-BA83-FC2FDFDDBFD7}" srcOrd="0" destOrd="0" presId="urn:microsoft.com/office/officeart/2008/layout/PictureGrid"/>
    <dgm:cxn modelId="{E51D4B09-8C29-934E-A152-B4D9ADD3BB90}" type="presOf" srcId="{ACC10344-84CB-3243-8C27-4A8E73CCFD4A}" destId="{F23B0297-26CB-2943-99D3-A454F99C8E89}" srcOrd="0" destOrd="0" presId="urn:microsoft.com/office/officeart/2008/layout/PictureGrid"/>
    <dgm:cxn modelId="{C8AC5209-73D7-F343-92B0-717727523AFE}" srcId="{DD4B51D7-5029-D941-980F-EABA37455672}" destId="{25338B71-A869-954D-9759-D4331CA37E1B}" srcOrd="2" destOrd="0" parTransId="{2AF6B2A7-5469-744B-A98A-FFF5C255C7B5}" sibTransId="{C129CEF1-38B5-AC4B-AC8B-E67583D5D8B8}"/>
    <dgm:cxn modelId="{CCF0A821-C82E-654A-8897-6D36B446D52F}" type="presOf" srcId="{25338B71-A869-954D-9759-D4331CA37E1B}" destId="{E7382290-8A44-D246-9D2C-F8BD89B5C4A3}" srcOrd="0" destOrd="0" presId="urn:microsoft.com/office/officeart/2008/layout/PictureGrid"/>
    <dgm:cxn modelId="{718E7A22-771E-DC4C-95A2-BD491DC21E87}" type="presOf" srcId="{22CF7029-3F52-264A-8C24-6F7CA7002911}" destId="{C119FD12-10A8-0A42-965C-BD6E364E4942}" srcOrd="0" destOrd="0" presId="urn:microsoft.com/office/officeart/2008/layout/PictureGrid"/>
    <dgm:cxn modelId="{B9DFB32D-34E9-3C45-A54B-002D9C6FB0BE}" type="presOf" srcId="{A25211D7-2E08-0F41-B2EA-763A13CD40E8}" destId="{C7F90399-FAA8-2A49-AABE-36C30F74491D}" srcOrd="0" destOrd="1" presId="urn:microsoft.com/office/officeart/2008/layout/PictureGrid"/>
    <dgm:cxn modelId="{535CEB56-512B-2643-BD44-47B7AB0BB7EC}" srcId="{DD4B51D7-5029-D941-980F-EABA37455672}" destId="{2C330044-42EC-6749-88B7-92D57B18DC57}" srcOrd="5" destOrd="0" parTransId="{8BB25759-045F-F14F-B8B1-A09A6F0D10D6}" sibTransId="{A5126FF1-0F0F-154F-86CF-1F04B8A1B53E}"/>
    <dgm:cxn modelId="{A4D73D70-C07D-2A43-ADFE-7FEE62C95A1D}" srcId="{2C330044-42EC-6749-88B7-92D57B18DC57}" destId="{A25211D7-2E08-0F41-B2EA-763A13CD40E8}" srcOrd="0" destOrd="0" parTransId="{9460D5B5-67D3-1A49-B9D3-42091FAA3D3A}" sibTransId="{EB12E338-4267-2943-B6CC-55642731CC12}"/>
    <dgm:cxn modelId="{3B5EEE76-6DD5-964C-A735-F80B1A2567C1}" type="presOf" srcId="{4DB5531F-2A16-9847-AA1F-FDA80FD0E91F}" destId="{18F661D6-D7F5-2142-98FE-4AF0E41D3FDF}" srcOrd="0" destOrd="0" presId="urn:microsoft.com/office/officeart/2008/layout/PictureGrid"/>
    <dgm:cxn modelId="{0FD2D37C-EAC8-6B4B-8642-763C2AC42846}" srcId="{DD4B51D7-5029-D941-980F-EABA37455672}" destId="{4B2067E4-E74F-FD43-99EE-7E7E4A736DD6}" srcOrd="1" destOrd="0" parTransId="{E9EB5265-FE48-FE4D-814A-BF9E7F746A8C}" sibTransId="{79ECBCA1-BA1F-D449-8BEB-C83CBD017869}"/>
    <dgm:cxn modelId="{10200681-707D-9646-842A-9BA6B057B6F1}" srcId="{DD4B51D7-5029-D941-980F-EABA37455672}" destId="{EFFC9659-0ABE-8745-A899-FE0242651659}" srcOrd="6" destOrd="0" parTransId="{46FA0589-0928-1E4A-966C-F96BF3BBC566}" sibTransId="{CE317DB4-EF85-5D48-B5AF-E8DAD33BC481}"/>
    <dgm:cxn modelId="{6368B982-D4A7-C641-A4F4-370C35D511BF}" type="presOf" srcId="{2C330044-42EC-6749-88B7-92D57B18DC57}" destId="{C7F90399-FAA8-2A49-AABE-36C30F74491D}" srcOrd="0" destOrd="0" presId="urn:microsoft.com/office/officeart/2008/layout/PictureGrid"/>
    <dgm:cxn modelId="{C32B4C90-FBB3-F143-9AA2-D024E95A19DB}" srcId="{DD4B51D7-5029-D941-980F-EABA37455672}" destId="{F8EFA00C-4133-1D40-B4AC-61FF86C25AEE}" srcOrd="8" destOrd="0" parTransId="{2DC20B07-05A1-794E-BF0F-24560130D0A0}" sibTransId="{C20F50A6-0F80-AA4C-A813-53E58084204F}"/>
    <dgm:cxn modelId="{FE8B6394-257D-5246-9E24-093B90F2FB1B}" type="presOf" srcId="{EFFC9659-0ABE-8745-A899-FE0242651659}" destId="{D497EEA3-8343-8D40-9F23-11CB4F8C2EC9}" srcOrd="0" destOrd="0" presId="urn:microsoft.com/office/officeart/2008/layout/PictureGrid"/>
    <dgm:cxn modelId="{50419D9C-BB82-6E4A-A4D2-44951DA29E04}" type="presOf" srcId="{DD4B51D7-5029-D941-980F-EABA37455672}" destId="{51139C2D-EB4F-774A-A55D-90F4CF6DADDF}" srcOrd="0" destOrd="0" presId="urn:microsoft.com/office/officeart/2008/layout/PictureGrid"/>
    <dgm:cxn modelId="{2923AE9C-1956-7340-94AC-A2BE4531DF54}" srcId="{DD4B51D7-5029-D941-980F-EABA37455672}" destId="{4DB5531F-2A16-9847-AA1F-FDA80FD0E91F}" srcOrd="7" destOrd="0" parTransId="{2F572B90-73BC-7C4D-A655-F86EB067A548}" sibTransId="{6AFFDBDE-E016-A340-8F1C-868706119B7E}"/>
    <dgm:cxn modelId="{BE7162C2-AC82-C145-9F43-CDCD95650C76}" type="presOf" srcId="{3BEA47F3-96EB-8F49-B5DF-1BABAA3B49A6}" destId="{759F3411-E0C6-DD4F-A74E-469C0E61DCFD}" srcOrd="0" destOrd="0" presId="urn:microsoft.com/office/officeart/2008/layout/PictureGrid"/>
    <dgm:cxn modelId="{1D0B02C3-F523-8647-9B25-0228677F16EF}" type="presOf" srcId="{F8EFA00C-4133-1D40-B4AC-61FF86C25AEE}" destId="{BA5D7B5D-7743-C345-AD5D-D009CB6944F7}" srcOrd="0" destOrd="0" presId="urn:microsoft.com/office/officeart/2008/layout/PictureGrid"/>
    <dgm:cxn modelId="{7A66DBC3-E6B8-444C-B98B-103DAA88055B}" srcId="{DD4B51D7-5029-D941-980F-EABA37455672}" destId="{3BEA47F3-96EB-8F49-B5DF-1BABAA3B49A6}" srcOrd="4" destOrd="0" parTransId="{4FF867B3-340D-744E-AF89-218C950FFB52}" sibTransId="{531BD6E3-EAA9-D545-BA46-6F59BEE7C1A8}"/>
    <dgm:cxn modelId="{E98579DB-7E4D-3143-AF38-0FAC095771E9}" srcId="{DD4B51D7-5029-D941-980F-EABA37455672}" destId="{22CF7029-3F52-264A-8C24-6F7CA7002911}" srcOrd="0" destOrd="0" parTransId="{4A3E1172-AB1C-BD49-9473-A2B9ECDFFABA}" sibTransId="{9D183136-B662-2A43-B91C-786D2E34A1B8}"/>
    <dgm:cxn modelId="{57AC9FFC-8F93-104B-9413-E7D762E015A0}" srcId="{DD4B51D7-5029-D941-980F-EABA37455672}" destId="{ACC10344-84CB-3243-8C27-4A8E73CCFD4A}" srcOrd="3" destOrd="0" parTransId="{1B771220-14DB-7344-97C4-CAB0CE867808}" sibTransId="{EF02975B-6B9F-7C4C-811A-8401A78F56E6}"/>
    <dgm:cxn modelId="{A9C6D236-9FEB-8C4F-BC00-9BC3160D7A9F}" type="presParOf" srcId="{51139C2D-EB4F-774A-A55D-90F4CF6DADDF}" destId="{8F2D2607-BDDE-7543-AF64-718A7116554F}" srcOrd="0" destOrd="0" presId="urn:microsoft.com/office/officeart/2008/layout/PictureGrid"/>
    <dgm:cxn modelId="{0DBEED8F-9264-4842-AFBC-FC00CA20344F}" type="presParOf" srcId="{8F2D2607-BDDE-7543-AF64-718A7116554F}" destId="{C119FD12-10A8-0A42-965C-BD6E364E4942}" srcOrd="0" destOrd="0" presId="urn:microsoft.com/office/officeart/2008/layout/PictureGrid"/>
    <dgm:cxn modelId="{4D3B928A-BF8C-4745-A075-1EC6F7BE0FA8}" type="presParOf" srcId="{8F2D2607-BDDE-7543-AF64-718A7116554F}" destId="{2198F541-CFEE-6144-94B4-7E46FDA988C5}" srcOrd="1" destOrd="0" presId="urn:microsoft.com/office/officeart/2008/layout/PictureGrid"/>
    <dgm:cxn modelId="{FEF8C0D0-4E50-0843-9C5B-3C765B00C99E}" type="presParOf" srcId="{51139C2D-EB4F-774A-A55D-90F4CF6DADDF}" destId="{E5694743-6E00-4940-BFA9-1737ABEF8A1A}" srcOrd="1" destOrd="0" presId="urn:microsoft.com/office/officeart/2008/layout/PictureGrid"/>
    <dgm:cxn modelId="{BB26EA66-63C1-4E46-B6B3-1954690CF3B2}" type="presParOf" srcId="{51139C2D-EB4F-774A-A55D-90F4CF6DADDF}" destId="{28F8D21E-9117-0D47-A869-E93FBD921A31}" srcOrd="2" destOrd="0" presId="urn:microsoft.com/office/officeart/2008/layout/PictureGrid"/>
    <dgm:cxn modelId="{A2FA8E75-2D4A-754B-AF59-CF4EC11B5A9A}" type="presParOf" srcId="{28F8D21E-9117-0D47-A869-E93FBD921A31}" destId="{1A52D454-AA89-8540-BA83-FC2FDFDDBFD7}" srcOrd="0" destOrd="0" presId="urn:microsoft.com/office/officeart/2008/layout/PictureGrid"/>
    <dgm:cxn modelId="{AACD24F1-1ED4-1E4D-8C7A-52EE94022CF6}" type="presParOf" srcId="{28F8D21E-9117-0D47-A869-E93FBD921A31}" destId="{FCA2E7C9-173D-2840-9C95-86F7BE4B5389}" srcOrd="1" destOrd="0" presId="urn:microsoft.com/office/officeart/2008/layout/PictureGrid"/>
    <dgm:cxn modelId="{3F2C504A-7982-BF4B-B40A-E7932C054BE8}" type="presParOf" srcId="{51139C2D-EB4F-774A-A55D-90F4CF6DADDF}" destId="{1EB05662-6F16-1E4C-81BA-913BD4C70ACA}" srcOrd="3" destOrd="0" presId="urn:microsoft.com/office/officeart/2008/layout/PictureGrid"/>
    <dgm:cxn modelId="{2D6AEBD0-0BDC-B04F-BD0C-4E8CF5118619}" type="presParOf" srcId="{51139C2D-EB4F-774A-A55D-90F4CF6DADDF}" destId="{17B2D33C-90BC-3643-A2ED-67C6B0BAF52C}" srcOrd="4" destOrd="0" presId="urn:microsoft.com/office/officeart/2008/layout/PictureGrid"/>
    <dgm:cxn modelId="{1BD484B8-1735-434E-9158-FE1D1F8D5FA0}" type="presParOf" srcId="{17B2D33C-90BC-3643-A2ED-67C6B0BAF52C}" destId="{E7382290-8A44-D246-9D2C-F8BD89B5C4A3}" srcOrd="0" destOrd="0" presId="urn:microsoft.com/office/officeart/2008/layout/PictureGrid"/>
    <dgm:cxn modelId="{8FFF6029-0556-1041-A397-94D685207D45}" type="presParOf" srcId="{17B2D33C-90BC-3643-A2ED-67C6B0BAF52C}" destId="{083306EB-6B43-3A47-A8FF-3A3A23A48ACB}" srcOrd="1" destOrd="0" presId="urn:microsoft.com/office/officeart/2008/layout/PictureGrid"/>
    <dgm:cxn modelId="{BDEC578F-6A3F-7048-9E17-FD27F9DEEC92}" type="presParOf" srcId="{51139C2D-EB4F-774A-A55D-90F4CF6DADDF}" destId="{E8BFE2DD-E55E-5546-A54D-FDD711E086AB}" srcOrd="5" destOrd="0" presId="urn:microsoft.com/office/officeart/2008/layout/PictureGrid"/>
    <dgm:cxn modelId="{E06CE9CE-1A98-D449-94BA-1423D7699B69}" type="presParOf" srcId="{51139C2D-EB4F-774A-A55D-90F4CF6DADDF}" destId="{5D989C76-9B1C-CD43-AF2D-68797EEC0ADA}" srcOrd="6" destOrd="0" presId="urn:microsoft.com/office/officeart/2008/layout/PictureGrid"/>
    <dgm:cxn modelId="{8085AF6E-8741-BE4B-A99D-4BE21956405D}" type="presParOf" srcId="{5D989C76-9B1C-CD43-AF2D-68797EEC0ADA}" destId="{F23B0297-26CB-2943-99D3-A454F99C8E89}" srcOrd="0" destOrd="0" presId="urn:microsoft.com/office/officeart/2008/layout/PictureGrid"/>
    <dgm:cxn modelId="{79BCE4E2-7956-1B46-A927-8F19493A9D5B}" type="presParOf" srcId="{5D989C76-9B1C-CD43-AF2D-68797EEC0ADA}" destId="{C52C0FE7-1FB2-A148-AABF-9413EC6109A3}" srcOrd="1" destOrd="0" presId="urn:microsoft.com/office/officeart/2008/layout/PictureGrid"/>
    <dgm:cxn modelId="{21BC2E52-F61B-1D49-8B12-B87F6681D363}" type="presParOf" srcId="{51139C2D-EB4F-774A-A55D-90F4CF6DADDF}" destId="{B9E40D50-CF22-2F4F-80A0-F3EB723B0ECE}" srcOrd="7" destOrd="0" presId="urn:microsoft.com/office/officeart/2008/layout/PictureGrid"/>
    <dgm:cxn modelId="{E6452E50-DDC5-594B-AAD4-58E232F4010C}" type="presParOf" srcId="{51139C2D-EB4F-774A-A55D-90F4CF6DADDF}" destId="{C1B65FB7-571E-A441-B7C2-C027E810BAFC}" srcOrd="8" destOrd="0" presId="urn:microsoft.com/office/officeart/2008/layout/PictureGrid"/>
    <dgm:cxn modelId="{C12D0A93-F031-864E-9F88-C5E71257AD1E}" type="presParOf" srcId="{C1B65FB7-571E-A441-B7C2-C027E810BAFC}" destId="{759F3411-E0C6-DD4F-A74E-469C0E61DCFD}" srcOrd="0" destOrd="0" presId="urn:microsoft.com/office/officeart/2008/layout/PictureGrid"/>
    <dgm:cxn modelId="{2F799094-4E3B-4D45-83D6-D28A3ABA82F7}" type="presParOf" srcId="{C1B65FB7-571E-A441-B7C2-C027E810BAFC}" destId="{DEF8C38A-B0A2-AA44-8EB5-58CF3A921D9C}" srcOrd="1" destOrd="0" presId="urn:microsoft.com/office/officeart/2008/layout/PictureGrid"/>
    <dgm:cxn modelId="{C0766A53-99E8-6D4E-B8F9-70016DF464D1}" type="presParOf" srcId="{51139C2D-EB4F-774A-A55D-90F4CF6DADDF}" destId="{447F63E0-C5E2-EB45-AADA-8023111DBDDC}" srcOrd="9" destOrd="0" presId="urn:microsoft.com/office/officeart/2008/layout/PictureGrid"/>
    <dgm:cxn modelId="{5991663B-9A5A-D642-AE1F-DDB8B39BD88F}" type="presParOf" srcId="{51139C2D-EB4F-774A-A55D-90F4CF6DADDF}" destId="{B234ECE0-6915-AD44-B967-F27131955183}" srcOrd="10" destOrd="0" presId="urn:microsoft.com/office/officeart/2008/layout/PictureGrid"/>
    <dgm:cxn modelId="{72FA07BE-5765-184C-8605-3D7840938679}" type="presParOf" srcId="{B234ECE0-6915-AD44-B967-F27131955183}" destId="{C7F90399-FAA8-2A49-AABE-36C30F74491D}" srcOrd="0" destOrd="0" presId="urn:microsoft.com/office/officeart/2008/layout/PictureGrid"/>
    <dgm:cxn modelId="{462A201F-4C6B-764E-8C0E-6E27E110D036}" type="presParOf" srcId="{B234ECE0-6915-AD44-B967-F27131955183}" destId="{640615A9-7E84-7C45-84E9-090E3DEEAD56}" srcOrd="1" destOrd="0" presId="urn:microsoft.com/office/officeart/2008/layout/PictureGrid"/>
    <dgm:cxn modelId="{3891955A-A775-B64B-81A3-3B03B885F81B}" type="presParOf" srcId="{51139C2D-EB4F-774A-A55D-90F4CF6DADDF}" destId="{202CE112-B611-7B4E-8861-583BC3EB13E4}" srcOrd="11" destOrd="0" presId="urn:microsoft.com/office/officeart/2008/layout/PictureGrid"/>
    <dgm:cxn modelId="{69E5181B-5E7E-FD45-9B38-CB0ADB3F1EA5}" type="presParOf" srcId="{51139C2D-EB4F-774A-A55D-90F4CF6DADDF}" destId="{838AF817-3A0E-5049-B984-0EA03196092D}" srcOrd="12" destOrd="0" presId="urn:microsoft.com/office/officeart/2008/layout/PictureGrid"/>
    <dgm:cxn modelId="{AE55EAB5-4106-754B-8048-569F92701DFE}" type="presParOf" srcId="{838AF817-3A0E-5049-B984-0EA03196092D}" destId="{D497EEA3-8343-8D40-9F23-11CB4F8C2EC9}" srcOrd="0" destOrd="0" presId="urn:microsoft.com/office/officeart/2008/layout/PictureGrid"/>
    <dgm:cxn modelId="{132EFE1C-83A9-A844-BD09-E529D7E9E6A7}" type="presParOf" srcId="{838AF817-3A0E-5049-B984-0EA03196092D}" destId="{D7590D20-6AAD-A246-A083-35D5CFC5DE0B}" srcOrd="1" destOrd="0" presId="urn:microsoft.com/office/officeart/2008/layout/PictureGrid"/>
    <dgm:cxn modelId="{7B9F3A5E-00DB-3B46-83D0-D67322A54717}" type="presParOf" srcId="{51139C2D-EB4F-774A-A55D-90F4CF6DADDF}" destId="{CDECD65A-60BA-A647-B359-09775947FE35}" srcOrd="13" destOrd="0" presId="urn:microsoft.com/office/officeart/2008/layout/PictureGrid"/>
    <dgm:cxn modelId="{54E30AFE-A821-DB43-8478-1C89658A6FB1}" type="presParOf" srcId="{51139C2D-EB4F-774A-A55D-90F4CF6DADDF}" destId="{A927CCCF-3E2F-DE44-8D58-6817C1F3D6AE}" srcOrd="14" destOrd="0" presId="urn:microsoft.com/office/officeart/2008/layout/PictureGrid"/>
    <dgm:cxn modelId="{F18981A5-920A-C54C-A8B8-E522FBB48765}" type="presParOf" srcId="{A927CCCF-3E2F-DE44-8D58-6817C1F3D6AE}" destId="{18F661D6-D7F5-2142-98FE-4AF0E41D3FDF}" srcOrd="0" destOrd="0" presId="urn:microsoft.com/office/officeart/2008/layout/PictureGrid"/>
    <dgm:cxn modelId="{46BC9E78-7BEF-7B4B-AD3E-1B77BD15770D}" type="presParOf" srcId="{A927CCCF-3E2F-DE44-8D58-6817C1F3D6AE}" destId="{55DD965B-7E58-044C-95FD-DE059FF83618}" srcOrd="1" destOrd="0" presId="urn:microsoft.com/office/officeart/2008/layout/PictureGrid"/>
    <dgm:cxn modelId="{959F32E6-0088-1D44-8ADD-7A9952F68226}" type="presParOf" srcId="{51139C2D-EB4F-774A-A55D-90F4CF6DADDF}" destId="{E5002E21-10BA-1D4D-9750-A4450063D60B}" srcOrd="15" destOrd="0" presId="urn:microsoft.com/office/officeart/2008/layout/PictureGrid"/>
    <dgm:cxn modelId="{3687F4DC-0C2F-0E48-8800-0566C9D3FFAC}" type="presParOf" srcId="{51139C2D-EB4F-774A-A55D-90F4CF6DADDF}" destId="{6D870612-8293-714E-A536-EB2FB29B829A}" srcOrd="16" destOrd="0" presId="urn:microsoft.com/office/officeart/2008/layout/PictureGrid"/>
    <dgm:cxn modelId="{2E26BABC-DF0D-324B-BC9E-0EC362A6C77F}" type="presParOf" srcId="{6D870612-8293-714E-A536-EB2FB29B829A}" destId="{BA5D7B5D-7743-C345-AD5D-D009CB6944F7}" srcOrd="0" destOrd="0" presId="urn:microsoft.com/office/officeart/2008/layout/PictureGrid"/>
    <dgm:cxn modelId="{0B718548-62D6-3540-9093-7800FB83B223}" type="presParOf" srcId="{6D870612-8293-714E-A536-EB2FB29B829A}" destId="{A4DDC226-12D9-064C-988E-FB41974703AF}" srcOrd="1" destOrd="0" presId="urn:microsoft.com/office/officeart/2008/layout/PictureGrid"/>
  </dgm:cxnLst>
  <dgm:bg>
    <a:noFill/>
  </dgm:bg>
  <dgm:whole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9FD12-10A8-0A42-965C-BD6E364E4942}">
      <dsp:nvSpPr>
        <dsp:cNvPr id="0" name=""/>
        <dsp:cNvSpPr/>
      </dsp:nvSpPr>
      <dsp:spPr>
        <a:xfrm>
          <a:off x="3345541" y="61379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 </a:t>
          </a:r>
        </a:p>
      </dsp:txBody>
      <dsp:txXfrm>
        <a:off x="3345541" y="61379"/>
        <a:ext cx="1834953" cy="275242"/>
      </dsp:txXfrm>
    </dsp:sp>
    <dsp:sp modelId="{2198F541-CFEE-6144-94B4-7E46FDA988C5}">
      <dsp:nvSpPr>
        <dsp:cNvPr id="0" name=""/>
        <dsp:cNvSpPr/>
      </dsp:nvSpPr>
      <dsp:spPr>
        <a:xfrm>
          <a:off x="3345541" y="391176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2D454-AA89-8540-BA83-FC2FDFDDBFD7}">
      <dsp:nvSpPr>
        <dsp:cNvPr id="0" name=""/>
        <dsp:cNvSpPr/>
      </dsp:nvSpPr>
      <dsp:spPr>
        <a:xfrm>
          <a:off x="5374464" y="61379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 </a:t>
          </a:r>
        </a:p>
      </dsp:txBody>
      <dsp:txXfrm>
        <a:off x="5374464" y="61379"/>
        <a:ext cx="1834953" cy="275242"/>
      </dsp:txXfrm>
    </dsp:sp>
    <dsp:sp modelId="{FCA2E7C9-173D-2840-9C95-86F7BE4B5389}">
      <dsp:nvSpPr>
        <dsp:cNvPr id="0" name=""/>
        <dsp:cNvSpPr/>
      </dsp:nvSpPr>
      <dsp:spPr>
        <a:xfrm>
          <a:off x="5374464" y="391176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82290-8A44-D246-9D2C-F8BD89B5C4A3}">
      <dsp:nvSpPr>
        <dsp:cNvPr id="0" name=""/>
        <dsp:cNvSpPr/>
      </dsp:nvSpPr>
      <dsp:spPr>
        <a:xfrm>
          <a:off x="7403387" y="61379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 </a:t>
          </a:r>
        </a:p>
      </dsp:txBody>
      <dsp:txXfrm>
        <a:off x="7403387" y="61379"/>
        <a:ext cx="1834953" cy="275242"/>
      </dsp:txXfrm>
    </dsp:sp>
    <dsp:sp modelId="{083306EB-6B43-3A47-A8FF-3A3A23A48ACB}">
      <dsp:nvSpPr>
        <dsp:cNvPr id="0" name=""/>
        <dsp:cNvSpPr/>
      </dsp:nvSpPr>
      <dsp:spPr>
        <a:xfrm>
          <a:off x="7403387" y="391176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3B0297-26CB-2943-99D3-A454F99C8E89}">
      <dsp:nvSpPr>
        <dsp:cNvPr id="0" name=""/>
        <dsp:cNvSpPr/>
      </dsp:nvSpPr>
      <dsp:spPr>
        <a:xfrm>
          <a:off x="3345541" y="2409624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 </a:t>
          </a:r>
        </a:p>
      </dsp:txBody>
      <dsp:txXfrm>
        <a:off x="3345541" y="2409624"/>
        <a:ext cx="1834953" cy="275242"/>
      </dsp:txXfrm>
    </dsp:sp>
    <dsp:sp modelId="{C52C0FE7-1FB2-A148-AABF-9413EC6109A3}">
      <dsp:nvSpPr>
        <dsp:cNvPr id="0" name=""/>
        <dsp:cNvSpPr/>
      </dsp:nvSpPr>
      <dsp:spPr>
        <a:xfrm>
          <a:off x="3345541" y="2739421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9F3411-E0C6-DD4F-A74E-469C0E61DCFD}">
      <dsp:nvSpPr>
        <dsp:cNvPr id="0" name=""/>
        <dsp:cNvSpPr/>
      </dsp:nvSpPr>
      <dsp:spPr>
        <a:xfrm>
          <a:off x="5374464" y="2409624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5374464" y="2409624"/>
        <a:ext cx="1834953" cy="275242"/>
      </dsp:txXfrm>
    </dsp:sp>
    <dsp:sp modelId="{DEF8C38A-B0A2-AA44-8EB5-58CF3A921D9C}">
      <dsp:nvSpPr>
        <dsp:cNvPr id="0" name=""/>
        <dsp:cNvSpPr/>
      </dsp:nvSpPr>
      <dsp:spPr>
        <a:xfrm>
          <a:off x="5374464" y="2739421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F90399-FAA8-2A49-AABE-36C30F74491D}">
      <dsp:nvSpPr>
        <dsp:cNvPr id="0" name=""/>
        <dsp:cNvSpPr/>
      </dsp:nvSpPr>
      <dsp:spPr>
        <a:xfrm>
          <a:off x="7403387" y="2409624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600" kern="1200"/>
        </a:p>
      </dsp:txBody>
      <dsp:txXfrm>
        <a:off x="7403387" y="2409624"/>
        <a:ext cx="1834953" cy="275242"/>
      </dsp:txXfrm>
    </dsp:sp>
    <dsp:sp modelId="{640615A9-7E84-7C45-84E9-090E3DEEAD56}">
      <dsp:nvSpPr>
        <dsp:cNvPr id="0" name=""/>
        <dsp:cNvSpPr/>
      </dsp:nvSpPr>
      <dsp:spPr>
        <a:xfrm>
          <a:off x="7403387" y="2739421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7EEA3-8343-8D40-9F23-11CB4F8C2EC9}">
      <dsp:nvSpPr>
        <dsp:cNvPr id="0" name=""/>
        <dsp:cNvSpPr/>
      </dsp:nvSpPr>
      <dsp:spPr>
        <a:xfrm>
          <a:off x="3345541" y="4757870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3345541" y="4757870"/>
        <a:ext cx="1834953" cy="275242"/>
      </dsp:txXfrm>
    </dsp:sp>
    <dsp:sp modelId="{D7590D20-6AAD-A246-A083-35D5CFC5DE0B}">
      <dsp:nvSpPr>
        <dsp:cNvPr id="0" name=""/>
        <dsp:cNvSpPr/>
      </dsp:nvSpPr>
      <dsp:spPr>
        <a:xfrm>
          <a:off x="3345541" y="5087667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661D6-D7F5-2142-98FE-4AF0E41D3FDF}">
      <dsp:nvSpPr>
        <dsp:cNvPr id="0" name=""/>
        <dsp:cNvSpPr/>
      </dsp:nvSpPr>
      <dsp:spPr>
        <a:xfrm>
          <a:off x="5374464" y="4757870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>
        <a:off x="5374464" y="4757870"/>
        <a:ext cx="1834953" cy="275242"/>
      </dsp:txXfrm>
    </dsp:sp>
    <dsp:sp modelId="{55DD965B-7E58-044C-95FD-DE059FF83618}">
      <dsp:nvSpPr>
        <dsp:cNvPr id="0" name=""/>
        <dsp:cNvSpPr/>
      </dsp:nvSpPr>
      <dsp:spPr>
        <a:xfrm>
          <a:off x="5374464" y="5087667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D7B5D-7743-C345-AD5D-D009CB6944F7}">
      <dsp:nvSpPr>
        <dsp:cNvPr id="0" name=""/>
        <dsp:cNvSpPr/>
      </dsp:nvSpPr>
      <dsp:spPr>
        <a:xfrm>
          <a:off x="7403387" y="4757870"/>
          <a:ext cx="1834953" cy="275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 dirty="0"/>
        </a:p>
      </dsp:txBody>
      <dsp:txXfrm>
        <a:off x="7403387" y="4757870"/>
        <a:ext cx="1834953" cy="275242"/>
      </dsp:txXfrm>
    </dsp:sp>
    <dsp:sp modelId="{A4DDC226-12D9-064C-988E-FB41974703AF}">
      <dsp:nvSpPr>
        <dsp:cNvPr id="0" name=""/>
        <dsp:cNvSpPr/>
      </dsp:nvSpPr>
      <dsp:spPr>
        <a:xfrm>
          <a:off x="7403387" y="5087667"/>
          <a:ext cx="1834953" cy="1834953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180B2-F317-EE44-8FB0-99FCDA7EEB72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37E41-8022-E148-9631-E76C87BAA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0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4B7E0-0365-43B3-A651-9B04650E12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24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1F58-C768-3175-DB19-ADA14C59C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888220-6FA4-9CD2-75F5-95AE37505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A98C6-30A9-4CE5-5973-60C0A1C0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1A303-F029-20C7-D054-B7972D9C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F0E42-A472-DD23-2EE4-FB8D6765D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4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F5CB-3059-625A-ACFD-5FBE1115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6D28A-3A89-8E30-C056-DCBA97AB5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7D7A7-B17C-8E78-05A6-7B9BA039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267BB-A33F-CB66-0599-E0300B3E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4B0C-A9DD-F5F9-D071-E86A2BE59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8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EEB53-52F7-7457-B2A0-F4A48A1AD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B7631-459E-70E1-48B6-7ADBABE6E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39B17-35AA-F107-CBDC-B600C84A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B66A2-41C5-6A08-D282-48FBC34A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7DF3-AEE0-44F6-ED95-534D636DD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8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E77F3-CE8F-FBD0-D161-FFB98F38E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9848-3933-DA63-A955-E381F0AB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7EE98-CCB8-CF1B-8830-9AE598E57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68110-67D9-EB3B-F869-A73C146F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B5FDD-77AA-6FFC-6FED-78F5233C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4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83B8-44E0-C9FC-0A39-15D521AB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04281-C6A7-4CA6-FCC1-ADC914DDB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81AA5-DC99-25B2-2822-9ECC36CE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04CB-B8CD-B366-8373-F422C97C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DD939-A210-172C-4C3D-F26C58A80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3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058E-F88F-5976-D9A0-00870E7C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6D06-20B5-444F-85B9-28A94A47F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DDD76-F8A8-77A5-422E-041200F6E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17DE5-B113-233C-9AD1-D4C6A05E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EEF23-E760-8A96-1E5B-912C8989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7ACCF-82CE-79CD-344D-B242CB98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3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6496C-FC9F-F9B0-6AF2-ACDB2036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6D86E-0F85-1AC2-AC4C-429BF69A8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1E829-A827-0E37-9B8E-BA755F3B2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16A4E-6F22-E798-DF71-F3BB9982F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8377E-6005-449A-DD60-8F63521E9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14A9A-C370-3462-F61C-8E844B8F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2838B-B27F-A9EF-CA3F-0111D5D26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42F6D-A7EB-AB16-A627-59BF0138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5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5FDC-0FB3-8231-FA1C-5902EE24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EE998A-1D72-500B-E037-BB825DDA8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0768E7-7DCC-60EE-A7BD-BA0D0020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46A57-BD1F-11E5-E3E2-7121385EF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4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6454C-E904-6BBD-D560-363B127F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321640-8E97-F75E-CED2-FAAF4FB4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382B2-5442-7C5F-5C29-B394E7FE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2A50A-E2FF-F6A5-9D9F-F5F90D8F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B384A-FA24-0ABE-61F3-CB67D14D1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E7DE1-BC3A-4BEB-A5C3-BEE04D278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5ABBB-68C7-1DE2-4FB1-C7C746B9D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B0EF9-DAF9-8F9D-9B09-0263B002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0C890-5186-445D-6265-D3A286908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17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71E9-4D5E-24C9-5553-6891A722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AEF0A-FA32-41E2-F296-9A202CE6A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5A475-7470-4BDB-1D6A-AB00407637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2E3C1-8FA4-DD60-B76E-AD5D5ADD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46A29-57E3-6F0D-F1C9-5804B1CF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B580B-EAD3-A68E-2953-09EDCC8E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0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8E14E-5CB6-9B86-4DCB-5BF8433F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B0521-A720-2D0A-CB60-885499D48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E5035-1AE9-B025-3DA2-527639123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322E7-03CA-9545-9412-992E9C064CD7}" type="datetimeFigureOut">
              <a:rPr lang="en-US" smtClean="0"/>
              <a:t>8/22/24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655A4-AC77-9A0D-1778-9682FB825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CDCDE-7757-A5C1-7BC3-6E16CE1BA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A342D-1B18-AD4B-B878-C23070ED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3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A98A-A355-1893-1D2A-1AC330914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Subtyping of Metabolic and Lipidomic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39E88-CFB1-AD12-55B6-61D44530BD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苏航</a:t>
            </a:r>
            <a:endParaRPr lang="en-US" dirty="0"/>
          </a:p>
          <a:p>
            <a:r>
              <a:rPr lang="en-US" altLang="zh-CN" dirty="0"/>
              <a:t>2024-08-22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38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07F2-F54F-D2BE-03F9-521FBED3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Decide K=2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A4CDCD-7763-5102-B648-4C1DA3526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9181" y="456729"/>
            <a:ext cx="3193848" cy="32373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05064-2BB3-F88F-58E9-98EDB57DB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181" y="3703433"/>
            <a:ext cx="2976719" cy="278944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2457A9A-1673-7C25-0DFC-489AD992EB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83399" cy="4459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Evidence shows that 2 is the best cluster number</a:t>
            </a:r>
          </a:p>
          <a:p>
            <a:r>
              <a:rPr lang="en-US" altLang="zh-CN" dirty="0"/>
              <a:t>As the number of clusters increases, clustering consistence drops</a:t>
            </a:r>
          </a:p>
        </p:txBody>
      </p:sp>
    </p:spTree>
    <p:extLst>
      <p:ext uri="{BB962C8B-B14F-4D97-AF65-F5344CB8AC3E}">
        <p14:creationId xmlns:p14="http://schemas.microsoft.com/office/powerpoint/2010/main" val="1455766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7460-6500-3215-E964-AF5AA0A2E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734EBC-128D-6EE5-11C6-186BBDD1E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335" y="1387361"/>
            <a:ext cx="4708198" cy="51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02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4E5DE-F0CA-55F7-7D6B-6B1C9FD4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9ED01-C404-6AF5-03AA-567C37AF2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48"/>
          <a:stretch/>
        </p:blipFill>
        <p:spPr>
          <a:xfrm>
            <a:off x="3300481" y="0"/>
            <a:ext cx="3303521" cy="7016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97F35-422C-201E-D341-FBB54106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458" y="153098"/>
            <a:ext cx="3058886" cy="655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88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9BA5-5EE0-D425-162D-D6E226D2F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Landscape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B8E9A3-49B0-246D-A6A6-7830184E7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042" y="1697983"/>
            <a:ext cx="4996543" cy="1578617"/>
          </a:xfrm>
        </p:spPr>
        <p:txBody>
          <a:bodyPr/>
          <a:lstStyle/>
          <a:p>
            <a:r>
              <a:rPr lang="en-US" dirty="0"/>
              <a:t>Based on Clustering</a:t>
            </a:r>
          </a:p>
          <a:p>
            <a:r>
              <a:rPr lang="en-US" dirty="0"/>
              <a:t>2 compared to 1 (high to low)</a:t>
            </a:r>
          </a:p>
          <a:p>
            <a:pPr lvl="1"/>
            <a:r>
              <a:rPr lang="en-US" dirty="0"/>
              <a:t>Down: </a:t>
            </a:r>
            <a:r>
              <a:rPr lang="zh-CN" altLang="en-US" dirty="0"/>
              <a:t> </a:t>
            </a:r>
            <a:r>
              <a:rPr lang="en-US" altLang="zh-CN" dirty="0" err="1"/>
              <a:t>Cer</a:t>
            </a:r>
            <a:r>
              <a:rPr lang="en-US" altLang="zh-CN" dirty="0"/>
              <a:t>, TG</a:t>
            </a:r>
          </a:p>
          <a:p>
            <a:pPr lvl="1"/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299447B-8D87-4C06-E9C3-83D432DA47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894114" cy="18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0A05F9-A1C3-221C-7F3B-73F11D5FC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02584"/>
            <a:ext cx="6028383" cy="3718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B76DA3-80F5-D872-C147-F8B650037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85" y="4190016"/>
            <a:ext cx="3886200" cy="2565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CB5CF9-35C9-FDA9-FA4E-1E59EECA6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93" y="4147303"/>
            <a:ext cx="40767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7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0166-87FA-2558-FDB6-E9BBA759A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Survival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E58DE-A1BF-D383-7508-6F4C56D56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7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F5CD-95F5-978D-51A3-73A1CF95C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91118-C6F4-E39B-0F35-89A310FE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Metabolic Dataset</a:t>
            </a:r>
          </a:p>
          <a:p>
            <a:pPr lvl="1"/>
            <a:r>
              <a:rPr lang="en-US" dirty="0"/>
              <a:t>Whole dataset</a:t>
            </a:r>
          </a:p>
          <a:p>
            <a:pPr lvl="2"/>
            <a:r>
              <a:rPr lang="en-US" dirty="0"/>
              <a:t>101 samples</a:t>
            </a:r>
          </a:p>
          <a:p>
            <a:pPr lvl="2"/>
            <a:r>
              <a:rPr lang="en-US" dirty="0"/>
              <a:t>171 metabolites, 6 selected</a:t>
            </a:r>
          </a:p>
          <a:p>
            <a:pPr lvl="1"/>
            <a:r>
              <a:rPr lang="en-US" dirty="0"/>
              <a:t>Chemotherapy Dataset</a:t>
            </a:r>
          </a:p>
          <a:p>
            <a:pPr lvl="2"/>
            <a:r>
              <a:rPr lang="en-US" dirty="0"/>
              <a:t>76 samples</a:t>
            </a:r>
          </a:p>
          <a:p>
            <a:pPr lvl="2"/>
            <a:r>
              <a:rPr lang="en-US" dirty="0"/>
              <a:t>171 metabolites, 4 selected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D2D1A6-F307-6F04-5FA2-59C970AE3507}"/>
              </a:ext>
            </a:extLst>
          </p:cNvPr>
          <p:cNvSpPr txBox="1">
            <a:spLocks/>
          </p:cNvSpPr>
          <p:nvPr/>
        </p:nvSpPr>
        <p:spPr>
          <a:xfrm>
            <a:off x="649151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Lipid Dataset</a:t>
            </a:r>
          </a:p>
          <a:p>
            <a:pPr lvl="1"/>
            <a:r>
              <a:rPr lang="en-US" dirty="0"/>
              <a:t>Chemotherapy Dataset</a:t>
            </a:r>
          </a:p>
          <a:p>
            <a:pPr lvl="2"/>
            <a:r>
              <a:rPr lang="en-US" dirty="0"/>
              <a:t>80 samples</a:t>
            </a:r>
          </a:p>
          <a:p>
            <a:pPr lvl="2"/>
            <a:r>
              <a:rPr lang="en-US" dirty="0"/>
              <a:t>750 metabolites, 9 selected</a:t>
            </a:r>
          </a:p>
        </p:txBody>
      </p:sp>
    </p:spTree>
    <p:extLst>
      <p:ext uri="{BB962C8B-B14F-4D97-AF65-F5344CB8AC3E}">
        <p14:creationId xmlns:p14="http://schemas.microsoft.com/office/powerpoint/2010/main" val="222091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3D13-1AF6-70AC-1B51-08CE464A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Metabolic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27932-5ADD-E268-5CE9-C21833A26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6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BA1B29-66F5-F3F7-B4CF-7E84EBD7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367" y="-1"/>
            <a:ext cx="3135086" cy="2425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921EE-B614-B6DB-2692-C50C44F03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458" y="-1"/>
            <a:ext cx="3135086" cy="2425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9ECB5-B228-4FC3-182D-4830E99A6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032" y="54000"/>
            <a:ext cx="3135086" cy="24257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224816-A859-A489-DD08-A32E0D8E1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6574" y="2322000"/>
            <a:ext cx="3135086" cy="24257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DC08B-26D8-4A1F-CFEC-CA18B0E9B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458" y="2294999"/>
            <a:ext cx="3135086" cy="24257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4C214-D0CF-5D90-BC12-0671A8DE1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0342" y="2322000"/>
            <a:ext cx="3135086" cy="24257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93970A-6B87-77A6-BDE8-C88DD8289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6574" y="4402268"/>
            <a:ext cx="3135086" cy="24257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A89877-5EED-7CE1-6645-0ADA4D21A1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458" y="4589999"/>
            <a:ext cx="3135086" cy="24257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65342E-C563-BE0F-85B9-39E661D85E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4683" y="4589999"/>
            <a:ext cx="3135086" cy="24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59F69-B9F9-474C-0DC4-099109E2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Lipidomic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0485C-B72D-D55E-064E-F69C8FF2D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5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F69EE7-D1DF-9CD4-8EA4-67E8CEB73B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985029"/>
              </p:ext>
            </p:extLst>
          </p:nvPr>
        </p:nvGraphicFramePr>
        <p:xfrm>
          <a:off x="-195941" y="-126000"/>
          <a:ext cx="12583882" cy="698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913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9297F-1AFF-FB22-392F-D30DBDB80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Metabolism Subtyping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32062-E6AA-E415-5182-EE11D40B4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6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A1B1-7C13-D192-CBA4-D1720E3C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Lipidomic-24-24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2953B-148A-771B-A052-99C454179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534" y="1308844"/>
            <a:ext cx="4737725" cy="471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1DF307-276C-DCD7-106E-4136C7E9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" y="2439307"/>
            <a:ext cx="561417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9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C3650A-939E-4DCC-3904-DFB44F65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2"/>
          <a:stretch/>
        </p:blipFill>
        <p:spPr>
          <a:xfrm>
            <a:off x="2066860" y="254000"/>
            <a:ext cx="805828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88D1A-202B-AB3F-A8D2-86DB18F0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Description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22BC8-DE55-8C5E-7820-90B6B7712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101 Samples</a:t>
            </a:r>
          </a:p>
          <a:p>
            <a:r>
              <a:rPr lang="en-US" altLang="zh-CN" dirty="0"/>
              <a:t>Data Preprocess</a:t>
            </a:r>
          </a:p>
          <a:p>
            <a:pPr lvl="1"/>
            <a:r>
              <a:rPr lang="en-US" altLang="zh-CN" sz="2800" dirty="0"/>
              <a:t>171 metabolites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/>
              <a:t>Log </a:t>
            </a:r>
          </a:p>
          <a:p>
            <a:pPr lvl="1"/>
            <a:r>
              <a:rPr lang="en-US" altLang="zh-CN" sz="2800" dirty="0"/>
              <a:t>Norm</a:t>
            </a:r>
          </a:p>
          <a:p>
            <a:r>
              <a:rPr lang="en-US" altLang="zh-CN" sz="3200" dirty="0"/>
              <a:t>Dimension Reduction</a:t>
            </a:r>
          </a:p>
          <a:p>
            <a:pPr lvl="1"/>
            <a:r>
              <a:rPr lang="en-US" altLang="zh-CN" sz="2800" dirty="0"/>
              <a:t>Not done since 171 is a relatively low dimension</a:t>
            </a:r>
          </a:p>
        </p:txBody>
      </p:sp>
    </p:spTree>
    <p:extLst>
      <p:ext uri="{BB962C8B-B14F-4D97-AF65-F5344CB8AC3E}">
        <p14:creationId xmlns:p14="http://schemas.microsoft.com/office/powerpoint/2010/main" val="388336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E9DA1-9F80-3B56-A192-7E75F88B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Decide K=2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A757B8D-DE0C-DCB2-08FE-EE8D4E9C1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6908" y="3615924"/>
            <a:ext cx="3096892" cy="303340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5686CE-6618-B651-4089-602CA44D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997" y="488394"/>
            <a:ext cx="3108847" cy="287695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7ED7A-2959-5628-62CF-0DDE25E893E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254841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Evidence shows that 2 is the best cluster number</a:t>
            </a:r>
          </a:p>
          <a:p>
            <a:r>
              <a:rPr lang="en-US" altLang="zh-CN" dirty="0"/>
              <a:t>As the number of clusters increases, clustering consistence drops</a:t>
            </a:r>
          </a:p>
          <a:p>
            <a:endParaRPr lang="en-US" altLang="zh-CN" dirty="0"/>
          </a:p>
          <a:p>
            <a:r>
              <a:rPr lang="en-US" altLang="zh-CN" sz="2800" dirty="0"/>
              <a:t>Heatmaps obtained using 3-clusters do not have boundaries as clear as 2-clusters</a:t>
            </a:r>
          </a:p>
        </p:txBody>
      </p:sp>
    </p:spTree>
    <p:extLst>
      <p:ext uri="{BB962C8B-B14F-4D97-AF65-F5344CB8AC3E}">
        <p14:creationId xmlns:p14="http://schemas.microsoft.com/office/powerpoint/2010/main" val="29595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0CB65-3984-7725-A813-F3B4C90B1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898"/>
            <a:ext cx="10515600" cy="1325563"/>
          </a:xfrm>
        </p:spPr>
        <p:txBody>
          <a:bodyPr/>
          <a:lstStyle/>
          <a:p>
            <a:r>
              <a:rPr lang="en-US" altLang="zh-CN" dirty="0"/>
              <a:t>Heatmap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49246E-E0F4-A060-4455-8D28C17B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98" y="784232"/>
            <a:ext cx="7214802" cy="6213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D6DA1C-D040-3552-DECA-1835D702A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857" y="923923"/>
            <a:ext cx="311726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7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289BF-B72C-C0BB-9EB4-A46CB1F6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Survival Result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4BBC89-EDE0-A649-BE99-3127E9667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1" y="1690688"/>
            <a:ext cx="10515600" cy="4351338"/>
          </a:xfrm>
        </p:spPr>
        <p:txBody>
          <a:bodyPr/>
          <a:lstStyle/>
          <a:p>
            <a:r>
              <a:rPr lang="en-US" altLang="zh-CN"/>
              <a:t>101 Samples</a:t>
            </a:r>
          </a:p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7F768D-3306-7CEC-3C35-DF3D6CF9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72" y="1690688"/>
            <a:ext cx="4190818" cy="494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1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0EBAA8-4ADB-E712-9394-71E3F2E1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KEGG Enrichment and Pathway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931C2B-485B-A264-FF8B-DEE62E06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" y="2556716"/>
            <a:ext cx="5537577" cy="3095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4A0E34-9F15-07CF-08FA-FD8484B4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492" y="1499669"/>
            <a:ext cx="6578821" cy="459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8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7603-ABAB-BB4F-70BF-C4BF57E2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Lipidomic Subtyping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867CA-3BAA-078C-AFE8-E48327989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3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A88D1A-202B-AB3F-A8D2-86DB18F0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Data Description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F22BC8-DE55-8C5E-7820-90B6B7712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106 Samples</a:t>
            </a:r>
          </a:p>
          <a:p>
            <a:r>
              <a:rPr lang="en-US" altLang="zh-CN" dirty="0"/>
              <a:t>Preprocess</a:t>
            </a:r>
          </a:p>
          <a:p>
            <a:pPr lvl="1"/>
            <a:r>
              <a:rPr lang="en-US" altLang="zh-CN" sz="3200" dirty="0"/>
              <a:t>574</a:t>
            </a:r>
            <a:r>
              <a:rPr lang="en-US" altLang="zh-CN" sz="2800" dirty="0"/>
              <a:t> lipids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800" dirty="0"/>
              <a:t>Log </a:t>
            </a:r>
          </a:p>
          <a:p>
            <a:pPr lvl="1"/>
            <a:r>
              <a:rPr lang="en-US" altLang="zh-CN" sz="2800" dirty="0"/>
              <a:t>Norm</a:t>
            </a:r>
          </a:p>
          <a:p>
            <a:pPr lvl="1"/>
            <a:r>
              <a:rPr lang="en-US" altLang="zh-CN" sz="2800" dirty="0"/>
              <a:t>Delete Odd Chain</a:t>
            </a:r>
          </a:p>
          <a:p>
            <a:r>
              <a:rPr lang="en-US" altLang="zh-CN" sz="3200" dirty="0"/>
              <a:t>Dimension Reduction</a:t>
            </a:r>
          </a:p>
          <a:p>
            <a:pPr lvl="1"/>
            <a:r>
              <a:rPr lang="en-US" altLang="zh-CN" sz="2800" dirty="0"/>
              <a:t>PCA</a:t>
            </a:r>
          </a:p>
          <a:p>
            <a:pPr lvl="1"/>
            <a:r>
              <a:rPr lang="en-US" altLang="zh-CN" sz="2800" dirty="0"/>
              <a:t>49 PCs, explaining 90% PCA variance</a:t>
            </a:r>
          </a:p>
        </p:txBody>
      </p:sp>
    </p:spTree>
    <p:extLst>
      <p:ext uri="{BB962C8B-B14F-4D97-AF65-F5344CB8AC3E}">
        <p14:creationId xmlns:p14="http://schemas.microsoft.com/office/powerpoint/2010/main" val="645928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185</Words>
  <Application>Microsoft Macintosh PowerPoint</Application>
  <PresentationFormat>Widescreen</PresentationFormat>
  <Paragraphs>63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Subtyping of Metabolic and Lipidomic </vt:lpstr>
      <vt:lpstr>Metabolism Subtyping</vt:lpstr>
      <vt:lpstr>Data Description</vt:lpstr>
      <vt:lpstr>Decide K=2</vt:lpstr>
      <vt:lpstr>Heatmap</vt:lpstr>
      <vt:lpstr>Survival Result</vt:lpstr>
      <vt:lpstr>KEGG Enrichment and Pathway</vt:lpstr>
      <vt:lpstr>Lipidomic Subtyping</vt:lpstr>
      <vt:lpstr>Data Description</vt:lpstr>
      <vt:lpstr>Decide K=2</vt:lpstr>
      <vt:lpstr>Survival</vt:lpstr>
      <vt:lpstr>Heatmap</vt:lpstr>
      <vt:lpstr>Landscape</vt:lpstr>
      <vt:lpstr>Survival Prediction</vt:lpstr>
      <vt:lpstr>Data Description</vt:lpstr>
      <vt:lpstr>Metabolic</vt:lpstr>
      <vt:lpstr>PowerPoint Presentation</vt:lpstr>
      <vt:lpstr>Lipidomic</vt:lpstr>
      <vt:lpstr>PowerPoint Presentation</vt:lpstr>
      <vt:lpstr>Lipidomic-24-24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Result</dc:title>
  <dc:creator>hang su</dc:creator>
  <cp:lastModifiedBy>hang su</cp:lastModifiedBy>
  <cp:revision>15</cp:revision>
  <dcterms:created xsi:type="dcterms:W3CDTF">2024-07-15T06:07:07Z</dcterms:created>
  <dcterms:modified xsi:type="dcterms:W3CDTF">2024-08-24T06:08:32Z</dcterms:modified>
</cp:coreProperties>
</file>